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60" r:id="rId6"/>
    <p:sldId id="266" r:id="rId7"/>
    <p:sldId id="262" r:id="rId8"/>
    <p:sldId id="263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74" d="100"/>
          <a:sy n="74" d="100"/>
        </p:scale>
        <p:origin x="73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6D82D-98F8-4785-BCCF-280EDCA4857C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13B0B-4A44-4172-9A5B-B88D7AFA9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13B0B-4A44-4172-9A5B-B88D7AFA94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8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3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6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74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4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6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3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98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6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8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242E0-E140-4806-AD97-5D8B93A0942F}" type="datetimeFigureOut">
              <a:rPr lang="en-US" smtClean="0"/>
              <a:t>7/22/2014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8ACF2-9D4B-4818-935A-B1FDDC0C3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6172200" cy="18319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What Data Management Software is Right for your Education Abroad Office?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4343400"/>
            <a:ext cx="5257800" cy="190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By: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Katie Lapish</a:t>
            </a:r>
          </a:p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UNG Study Abroad Advisor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48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Assess the Best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Software for your Department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re your department and institutional goals obtainable without a CMS?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Are funding options available to your department?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the time available needed to implement the software?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much time is currently spent on data entry and application review?</a:t>
            </a:r>
          </a:p>
        </p:txBody>
      </p:sp>
    </p:spTree>
    <p:extLst>
      <p:ext uri="{BB962C8B-B14F-4D97-AF65-F5344CB8AC3E}">
        <p14:creationId xmlns:p14="http://schemas.microsoft.com/office/powerpoint/2010/main" val="32269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Contact Information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Katie </a:t>
            </a:r>
            <a:r>
              <a:rPr lang="en-US" dirty="0" err="1" smtClean="0">
                <a:solidFill>
                  <a:schemeClr val="bg1"/>
                </a:solidFill>
              </a:rPr>
              <a:t>Lapish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Katherine.Lapish@ung.edu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Terra </a:t>
            </a:r>
            <a:r>
              <a:rPr lang="en-US" dirty="0" err="1" smtClean="0">
                <a:solidFill>
                  <a:schemeClr val="bg1"/>
                </a:solidFill>
              </a:rPr>
              <a:t>Dotta</a:t>
            </a:r>
            <a:r>
              <a:rPr lang="en-US" dirty="0" smtClean="0">
                <a:solidFill>
                  <a:schemeClr val="bg1"/>
                </a:solidFill>
              </a:rPr>
              <a:t> Software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Cecilia </a:t>
            </a:r>
            <a:r>
              <a:rPr lang="en-US" dirty="0" err="1" smtClean="0">
                <a:solidFill>
                  <a:schemeClr val="bg1"/>
                </a:solidFill>
              </a:rPr>
              <a:t>Scheibner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cecilias@terradotta.com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Study Abroad Management (SAM)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Chris </a:t>
            </a:r>
            <a:r>
              <a:rPr lang="en-US" dirty="0" smtClean="0">
                <a:solidFill>
                  <a:schemeClr val="bg1"/>
                </a:solidFill>
              </a:rPr>
              <a:t>Sikes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404-939-2269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chris.sikes@studyabroadmanager.com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784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UNG Demographics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AY 13-14 Enrollment 15,000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4 campus’ serving the North Georgia Region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Chinese Language Flagship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Leadership Institute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Military College of Georgia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UNG-Center for Global Engagement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Centralized Office on the Dahlonega ( currently establishing an office on Oakwood Campus)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2.5 Full Time/ Benefited Study Abroad Advisors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AY 13-14 Study Abroad Participants 275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Program Types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38 Faculty-Led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5 Direct Exchanges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8 Direct Enrollments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Various International Internships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96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355556" cy="1257143"/>
          </a:xfrm>
        </p:spPr>
      </p:pic>
      <p:sp>
        <p:nvSpPr>
          <p:cNvPr id="7" name="TextBox 6"/>
          <p:cNvSpPr txBox="1"/>
          <p:nvPr/>
        </p:nvSpPr>
        <p:spPr>
          <a:xfrm>
            <a:off x="439552" y="1371600"/>
            <a:ext cx="81277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Founded in 2001 by B. Lee and G. Christian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370 Institutions and businesses use Terra Dotta Software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Features include Study Abroad, ESL, ISSS, &amp; Risk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Customer Service provided through Case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Cost: 5 year License Fee + Implementation Cost/ SaaS option 5 year License Fee + $25/ Application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"/>
            <a:ext cx="8229600" cy="1417638"/>
          </a:xfrm>
        </p:spPr>
      </p:pic>
      <p:sp>
        <p:nvSpPr>
          <p:cNvPr id="5" name="TextBox 4"/>
          <p:cNvSpPr txBox="1"/>
          <p:nvPr/>
        </p:nvSpPr>
        <p:spPr>
          <a:xfrm>
            <a:off x="762000" y="19050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SAM is a service provided by Black Box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Features include Application Management, Risk Management, Program Management, Advanced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Customer Service via case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Cost: Annual License fee + Implementation/SaaS option Annual License Fee + $19.75/ Application</a:t>
            </a:r>
          </a:p>
        </p:txBody>
      </p:sp>
    </p:spTree>
    <p:extLst>
      <p:ext uri="{BB962C8B-B14F-4D97-AF65-F5344CB8AC3E}">
        <p14:creationId xmlns:p14="http://schemas.microsoft.com/office/powerpoint/2010/main" val="239119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Abroadster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Support by </a:t>
            </a:r>
            <a:r>
              <a:rPr lang="en-US" dirty="0" err="1" smtClean="0">
                <a:solidFill>
                  <a:schemeClr val="bg1"/>
                </a:solidFill>
              </a:rPr>
              <a:t>RealCom</a:t>
            </a:r>
            <a:r>
              <a:rPr lang="en-US" dirty="0" smtClean="0">
                <a:solidFill>
                  <a:schemeClr val="bg1"/>
                </a:solidFill>
              </a:rPr>
              <a:t>, Founded in 2009 by Mario Velázquez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Abroadster</a:t>
            </a:r>
            <a:r>
              <a:rPr lang="en-US" dirty="0" smtClean="0">
                <a:solidFill>
                  <a:schemeClr val="bg1"/>
                </a:solidFill>
              </a:rPr>
              <a:t> Suite offers Risk Management, Mobility, Enrollment Management, Web Content Editor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Customer Service contact through telephone and email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cost information available at time of contact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UNG Utilization of Terra </a:t>
            </a:r>
            <a:r>
              <a:rPr lang="en-US" dirty="0" err="1" smtClean="0">
                <a:solidFill>
                  <a:schemeClr val="bg1"/>
                </a:solidFill>
              </a:rPr>
              <a:t>Dotta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Summer 2011 developed test site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Spring 2012 software becomes live on website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Benefits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streamlined advising process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Time management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Increased number of applications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Data Management through queries and reports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Risk Management through Locator Map, Application Documents, One-Step Enrollment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UNG Utilization of Terra </a:t>
            </a:r>
            <a:r>
              <a:rPr lang="en-US" dirty="0" err="1">
                <a:solidFill>
                  <a:schemeClr val="bg1"/>
                </a:solidFill>
              </a:rPr>
              <a:t>Dotta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Roadblocks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Cost (Grant not renewed)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Consolidation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Training New Hires</a:t>
            </a:r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Back up plan if website down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Institutional Buy-In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01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Overcoming the Roadblocks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Financial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Grant Opportunities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Departmental Funding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Pay Schedule Options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Institutional Buy-In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Risk Management Features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Time Management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Increase in Study Abroad Participation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1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g_abstrac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ung_abstract_blue</Template>
  <TotalTime>303</TotalTime>
  <Words>373</Words>
  <Application>Microsoft Office PowerPoint</Application>
  <PresentationFormat>On-screen Show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ung_abstract_blue</vt:lpstr>
      <vt:lpstr>What Data Management Software is Right for your Education Abroad Office? </vt:lpstr>
      <vt:lpstr>UNG Demographics</vt:lpstr>
      <vt:lpstr>UNG-Center for Global Engagement</vt:lpstr>
      <vt:lpstr>PowerPoint Presentation</vt:lpstr>
      <vt:lpstr>PowerPoint Presentation</vt:lpstr>
      <vt:lpstr>Abroadster</vt:lpstr>
      <vt:lpstr>UNG Utilization of Terra Dotta</vt:lpstr>
      <vt:lpstr>UNG Utilization of Terra Dotta</vt:lpstr>
      <vt:lpstr>Overcoming the Roadblocks</vt:lpstr>
      <vt:lpstr>Assess the Best  Software for your Department</vt:lpstr>
      <vt:lpstr>Questions?</vt:lpstr>
    </vt:vector>
  </TitlesOfParts>
  <Company>North Georgia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Data Management Software is Right for your Education Abroad Office?</dc:title>
  <dc:creator>kflapish</dc:creator>
  <cp:lastModifiedBy>William Smith</cp:lastModifiedBy>
  <cp:revision>18</cp:revision>
  <dcterms:created xsi:type="dcterms:W3CDTF">2014-07-10T21:18:04Z</dcterms:created>
  <dcterms:modified xsi:type="dcterms:W3CDTF">2014-07-22T12:35:52Z</dcterms:modified>
</cp:coreProperties>
</file>